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Summarize client documents and follow up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bookkeeping and tax firms: document summary, client letters, and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partners and office managers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QBO and tax prep software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summaries and client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prep workflow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client file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summary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Summarize client documents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Summary, client letter,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tax prep, QBO, and client portals.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staff can run a document workflow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Documents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(tax prep, QBO, and client portals).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Summaries, client letters, and chase emails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Upload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shoebox PDFs and repetitive client emails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clients stay when you chase missing docs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month-end work that piles up across clients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accounting &amp; bookkeeping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Accounting &amp; bookkeeping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Accounting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Tax document summarizer and bookkeeping explainer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letters, month-end checklists, compliance review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financial narratives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Document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Summarize client documents,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Tax Document Summarizer, Client Letter Drafter, and AI Email Automation: same path every client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(tax prep, QBO, and client portals).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tax &amp; bookkeeping stack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QBO, tax prep, and client portals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Document collection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portals and file shares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Summaries, client letters,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(tax prep, QBO, and client portals).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Summaries  ·  Consistent Client Letters  ·  Less Staff Typing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Staff paste bank PDFs into ChatGPT without partner approval or audit trail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re-summarize every client PDF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summary, client letter, and chase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document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Summarize client documents: Tax Document Summarizer, Client Letter Drafter,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Summarize Client Documents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Tax Document Summarizer → Client Letter Drafter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client file.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client PDFs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Summarize Client Documents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12-page bank PDF arrives. The client still needs a chase email.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Shoebox PDFs need a review-ready summary before tax prep starts.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Chase emails repeat the same wording for every missing document.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Staff verify totals manually after ChatGPT guesses wrong.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Document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client file.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Tax Document Summarizer: Review-ready transaction summary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Client Letter Drafter: What we still need from you letter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chase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the document, draft the client letter, and queue the chase email in one path.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Summarize Client Documents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Summarize Client Documents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Tax Document Summarizer, Client Letter Drafter,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client.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Summaries  ·  Consistent Client Letters  ·  Less Staff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