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www.ez4youtech.com/contact.html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aiplatformusa.ez4youtech.com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14" y="868680"/>
            <a:ext cx="650468" cy="658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Get vehicle listings and lead follow-up live faster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independent dealers: listing copy, lead follow-up, and buyer email in one workflow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8 minutes of slides · Three live demos on the platform (~7 minutes)</a:t>
            </a:r>
          </a:p>
        </p:txBody>
      </p:sp>
      <p:sp>
        <p:nvSpPr>
          <p:cNvPr id="9" name="Oval 8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3: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Full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Bulk Email Processor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saved emails or sync inbox, review AI drafts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Common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Plain answers we give dealers and internet managers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4D399"/>
                </a:solidFill>
              </a:defRPr>
            </a:pPr>
            <a:r>
              <a:t>Already using ChatGPT?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Same workflow every time, not a blank chat each time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Steps connect in one company workspace, not personal chats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8BDF8"/>
                </a:solidFill>
              </a:defRPr>
            </a:pPr>
            <a:r>
              <a:t>Why another subscription?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Our fee covers apps and workspace, not AI usage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You pay your provider directly; 2-month pilot waives platform fee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FBBF24"/>
                </a:solidFill>
              </a:defRPr>
            </a:pPr>
            <a:r>
              <a:t>We have a DMS and lead CRM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Keep those tools. We finish listing copy and lead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Paste our drafts into your DMS or CRM as you do today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7DD3FC"/>
                </a:solidFill>
              </a:defRPr>
            </a:pPr>
            <a:r>
              <a:t>Which plan fits us?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Starter: Setup admin + up to 2 app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Growth: up to 5 users · Full unlocks Bulk Email Processor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Plans and Founding Rates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Free 2-month pilot · Founding rates for our first 50 customers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28800"/>
          <a:ext cx="676656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960120"/>
                <a:gridCol w="1143000"/>
                <a:gridCol w="306324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Plan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Regular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Founding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Team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Starter (Basic)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$39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$29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Admin + up to 2 app users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Growth (Standard)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$59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5 app users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Full (Elite)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$119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$99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10 · Bulk Email Processor included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$199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25 · contact us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2360" y="1828800"/>
            <a:ext cx="4251960" cy="306324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0" y="2057400"/>
            <a:ext cx="3794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Try free for 2 months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2514600"/>
            <a:ext cx="379476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Platform fee waived on Starter, Growth, or Full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help your admin connect AI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Run all three live demos on real work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Founding rates lock for early adopters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1772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AI usage is billed by your provider, not included in the platform fee.</a:t>
            </a:r>
            <a:br/>
            <a:r>
              <a:t>Yearly billing saves one month · See ez4youtech.com/pricing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Why trust EZ4YouTech.com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Built by a cloud developer and architect for small business teams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Founder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25+ years in development,</a:t>
            </a:r>
            <a:br/>
            <a:r>
              <a:t>Architecture and DevSecOps, now for SMB.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8BDF8"/>
                </a:solidFill>
              </a:defRPr>
            </a:pPr>
            <a:r>
              <a:t>Your data stays yours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AI accounts, your rules.</a:t>
            </a:r>
            <a:br/>
            <a:r>
              <a:t>We do not resell prompts.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Real apps, not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Clear steps each day.</a:t>
            </a:r>
            <a:br/>
            <a:r>
              <a:t>Tap Continue to open the next app.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9828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2688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7DD3FC"/>
                </a:solidFill>
              </a:defRPr>
            </a:pPr>
            <a:r>
              <a:t>Start small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Try free first, then add users</a:t>
            </a:r>
            <a:br/>
            <a:r>
              <a:t>and apps when you are ready.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434840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Mohd Naeem, Founder &amp; CEO | EZ4YouTech.com LLC | Frisco, TX | USA production platform live May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AI Platform Technology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For Technical Audience · USA production posture · May 2026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74519"/>
          <a:ext cx="112471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63240"/>
                <a:gridCol w="635508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Edge and TLS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ez4youtech.com and aiplatformusa.ez4youtech.com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Application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FastAPI + Streamlit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REST API and agent or admin UI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Compute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Container Apps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Health checks and tagged releases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Secrets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Key Vault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JWT, encryption keys, Mongo URI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Database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MongoDB Atlas (M10)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Tenants and encrypted BYOS credentials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Storage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Blob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tenant_id/ paths for documents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Email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AWS SES · Turnstile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Contact form delivery and CAPTCHA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AI routing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BYOS multi-provider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OpenAI, Together, Groq, xAI, and more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33287"/>
            <a:ext cx="11247120" cy="8686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Enterprise-ready architecture. No SOC 2, ISO 27001, or HIPAA claims unless agreed in writing. Shared multi-tenant SaaS with logical isolation per tenant_id.</a:t>
            </a:r>
            <a:br/>
            <a:r>
              <a:t>Full detail: ez4youtech.com/security.html#technology-stack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Your next 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Book a walkthrough or try the platform on your next listing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Book a 30-minute demo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ez4youtech.com/contact or call 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Try it free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2-month pilot; we help with setup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your next listing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Get a vehicle listing live on the platform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9828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59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7DD3FC"/>
                </a:solidFill>
              </a:defRPr>
            </a:pPr>
            <a: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59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it on real 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59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Listing, follow-up, email with Continue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7091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F8FAFC"/>
                </a:solidFill>
              </a:defRPr>
            </a:pPr>
            <a:r>
              <a:t>30-minute demo  ·  2-month free pilot  ·  connect@ez4youtech.com  ·  +1 (214) 404-2319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6636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94A3B8"/>
                </a:solidFill>
              </a:defRPr>
            </a:pPr>
            <a:r>
              <a:t>EZ4YouTech.com · AI Made Easy for Your Business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Q &amp;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Quick answers, then your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is this different from ChatGPT?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13969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Same workflow every time. Steps connect with Continue. Work stays in your company workspace.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5973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Do you replace our existing software?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9748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No. We augment your DMS, CRM, and marketplace tools.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017520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about client reminders and bulk email?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55263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Client Relationship Reminders and Bulk Email Processor are on the platform today, on higher plans. We demo both live.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75303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does it cost after the free trial?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13048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Platform fee from $29–$99/mo founding rates; AI usage is billed by your provider separately.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33087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Which plan fits a small team?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370831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Starter: Setup admin + up to 2 app users. Growth: up to 5. Full adds Bulk Email Processor for larger teams.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9087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Is my client data safe?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2861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Your AI accounts and rules stay yours. We do not resell prompts. Your admin connects providers once.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24865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long does setup take?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48640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About 15 minutes for admin to connect AI once; desk staff can run a listing the same day.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98932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1">
                <a:solidFill>
                  <a:srgbClr val="34D399"/>
                </a:solidFill>
              </a:defRPr>
            </a:pPr>
            <a:r>
              <a:t>Still have questions? Ask us anything: connect@ez4youtech.com or book a 30-minute demo.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956" y="777240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234440"/>
            <a:ext cx="95097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1">
                <a:solidFill>
                  <a:srgbClr val="7DD3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950976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40280"/>
            <a:ext cx="950976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33472"/>
            <a:ext cx="950976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Scan to book a demo or open the platform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4D399"/>
                </a:solidFill>
              </a:defRPr>
            </a:pPr>
            <a:r>
              <a:t>Book a Demo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86584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630168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8368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5"/>
              </a:rPr>
              <a:t>ez4youtech.com/contact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82512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8BDF8"/>
                </a:solidFill>
              </a:defRPr>
            </a:pPr>
            <a:r>
              <a:t>Open Platform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11896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3630168"/>
            <a:ext cx="1234440" cy="1234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583680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7"/>
              </a:rPr>
              <a:t>aiplatformusa.ez4youtech.com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989320"/>
            <a:ext cx="9509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Mohd Naeem · Founder &amp; CEO  ·  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the next few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what works · Sound familiar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~3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Three walkthroughs: Listing · Reminders · Bulk Email (scenario, solution, demo on each slide)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Common questions · Pilot · Pricing · Why trust us · AI Platform tech stack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~4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Your next step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(DMS, CRM, and marketplaces).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Listings, follow-ups, and buyer emails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Enter facts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lot listings and internet lead follow-up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deals saved when cold leads get a fast, clear reply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listing copy for every new unit on the lot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auto dealership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47472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310896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10896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Auto dealership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965960"/>
            <a:ext cx="365760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148840"/>
            <a:ext cx="329184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Auto Dealer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606040"/>
            <a:ext cx="329184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Vehicle listing generator and lead follow-up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Finance explainer, customer communication, promos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965960"/>
            <a:ext cx="3566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2148840"/>
            <a:ext cx="3200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606040"/>
            <a:ext cx="3200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Documents and deal structuring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4340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on Lot Day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800600"/>
            <a:ext cx="11247120" cy="13716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Get a vehicle listing live,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Vehicle Listing Generator, Lead Follow-Up, and AI Email Automation: same path every unit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(DMS, CRM, and marketplaces).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what already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Your existing tools, plus a writing and email layer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8BDF8"/>
                </a:solidFill>
              </a:defRPr>
            </a:pPr>
            <a:r>
              <a:t>Your DMS &amp; marketplaces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Inventory, deals, and listings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Internet lead tools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existing CRM and desking software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07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EZ4YouTech.com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07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Lot copy, follow-up, and email. Same path each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0644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We augment your existing tools (DMS, CRM, and marketplaces). We do not replace them.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Listings Live Faster  ·  Leads Stay Warm  ·  Less Desk Typing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Sound familiar?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Internet desks paste trim notes into ChatGPT and still re-type every lead email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539496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493776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70048"/>
            <a:ext cx="493776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Open a blank chat and describe every vehicle from scratch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Copy listing, follow-up, and buyer email in separate steps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Free ChatGPT or Copilot may use your prompts for training and model improvement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You are tied to one provider and one personal account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2011680"/>
            <a:ext cx="557784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240280"/>
            <a:ext cx="512064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670048"/>
            <a:ext cx="512064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listing workflow: same steps every time with Continue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Get a vehicle listing live: Vehicle Listing Generator, Lead Follow-Up, AI Email Automation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company workspace and your AI accounts. We do not train on your client data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admin connects your provider once: OpenAI, Together, Groq, xAI, and more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Get a Vehicle Listing Live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207568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Vehicle Listing Generator → Lead Follow-Up →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unit.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free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2-month pilot with platform fee waived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inventory before you decide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7DD3FC"/>
                </a:solidFill>
              </a:defRPr>
            </a:pPr>
            <a:r>
              <a:t>You pay your AI provider directly. Our fee covers the apps and workspace, not your token usage.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Walkthrough 1: Get a Vehicle Listing Live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A new unit hits the lot. Internet leads from yesterday still need a reply.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Listing copy for every trim and feature set takes too long.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Showroom leads go quiet after the first visit.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Buyers need plain-language finance talk without F&amp;I jargon.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Listing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steps, same path every vehicle.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Vehicle Listing Generator: Lot-ready listing copy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Lead Follow-Up: Follow-up email for cold leads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buyer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Draft lot listing copy, follow up the lead, and send buyer email in one path.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Get a Vehicle Listing Live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3 minutes · Starter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Get a Vehicle Listing Live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Vehicle Listing Generator, Lead Follow-Up,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unit.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Listings Live Faster  ·  Leads Stay Warm  ·  Less Desk Typing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listing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Growth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Client Relationship Reminders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your client CSV and review draft emails.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and send from Microsoft 365.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