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Close estimates and follow up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HVAC, plumbing, and trade teams: estimate explainers, follow-up, and client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owners and office managers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estimate workflow every job,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dispatch software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estimate explanations and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dispatch or CRM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estimate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estimate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 an estimate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Explainer, follow-up,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dispatch, estimating, and invoicing tools.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office staff can run an estimate workflow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Estimate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(dispatch, estimating, and invoicing software).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Estimates, follow-ups, and dispatch notes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facts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estimate explanations and cold-quote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jobs won when homeowners understand the quote and hear back quickly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office work that piles up while techs are in the field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home services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Home services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Home Services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Estimate explainers and service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Work orders, dispatch handoff, maintenance plans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seasonal campaigns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After the Estimate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Explain an estimate,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Estimate Explainer, Service Follow-Up, and AI Email Automation: same path every job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(dispatch, estimating, and invoicing software).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dispatch &amp; field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Schedules, work orders, and tech notes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Estimate &amp; invoicing software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pricing tools and homeowner portals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Plain-language estimates, follow-up,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(dispatch, estimating, and invoicing software).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Homeowners Understand  ·  Quotes Close Faster  ·  Less Office Typing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Many offices paste estimate lines into ChatGPT and still re-type every homeowner email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explain the repair every estimate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explanation, follow-up, and client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estimate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Explain an estimate: Estimate Explainer, Service Follow-Up,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Explain an Estimate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Estimate Explainer → Service Follow-Up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job.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estimates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Explain an Estimate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The homeowner does not understand the line items. The quote goes cold.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Repair lines need plain English before the customer says yes.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quotes sit for days with no follow-up email drafted.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Dispatch notes never make it into a clear homeowner message.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Estimate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job.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Estimate Explainer: Plain-language estimate explanation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Service Follow-Up: Follow-up email draft for cold quotes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homeowner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Explain the estimate, draft follow-up, and send or paste into your tools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Explain an Estimate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Explain an Estimate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Estimate Explainer, Service Follow-Up,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job.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Homeowners Understand  ·  Quotes Close Faster  ·  Less Office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estimate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