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Explain coverage and close quotes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life insurance producers: policy explainers, quote compare, and client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producers and agency owners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coverage workflow every call,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Drafts stay in your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an AMS or CRM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explanations and client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AMS or CRM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client call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quote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 coverage to a client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Explainer, outreach,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AMS, carrier portals, and CRM.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producers can run a client workflow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Coverage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(AMS, carrier portals, and CRM).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Quotes, client emails, and follow-ups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facts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quote prep, client calls, and outreach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policies saved when lapse outreach and follow-ups go out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client work that piles up because drafting takes too long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life insurance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Life insurance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Insurance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Policy explainers and quote compare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Lapse outreach, leads, and needs analysis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appointment setting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Quote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Explain coverage to a client,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Policy Explainer, Client Outreach Drafting, and AI Email Automation: same path every client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(AMS, carrier portals, and CRM).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AMS &amp; carrier portals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Policies, quotes, and carrier records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CRM &amp; quoting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producer workflow and lead sources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Plain-language explanations, outreach drafts,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(AMS, carrier portals, and CRM).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Explanations  ·  Faster Quote Turnaround  ·  Clients Feel Informed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Many producers paste dec pages and quotes into ChatGPT and still re-type every 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explain the policy every client call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explanation, outreach draft, and follow-up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coverage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Explain coverage: Policy Explainer, Client Outreach Drafting,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Explain Coverage to a 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Policy Explainer → Client Outreach Drafting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client.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quotes and client calls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Explain Coverage to a Client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client wants plain English. The carrier PDF is still jargon.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Dec pages and quote summaries need a client-friendly explanation tonight.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compare two carriers in your head or a messy spreadsheet.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Follow-up email is still blank when the call ends.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Coverage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client.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Policy Explainer: Plain-language coverage summary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Client Outreach Drafting: Client-ready outreach draft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follow-up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Explain coverage, compare quotes if needed, and send a follow-up in one sitting.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Explain Coverage to a Client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Explain Coverage to a Client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Policy Explainer, Client Outreach Drafting,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client.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Explanations  ·  Faster Quote Turnaround  ·  Clients Feel Informed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