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60120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1033272"/>
            <a:ext cx="841248" cy="841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0120" y="1975104"/>
            <a:ext cx="11938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900" b="1">
                <a:solidFill>
                  <a:srgbClr val="FBBF24"/>
                </a:solidFill>
              </a:rPr>
              <a:t>www.ez4youtech.com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250424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5288" y="1033272"/>
            <a:ext cx="841248" cy="841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715500" y="1975104"/>
            <a:ext cx="14859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800" b="1">
                <a:solidFill>
                  <a:srgbClr val="FBBF24"/>
                </a:solidFill>
              </a:rPr>
              <a:t>aiplatformusa.ez4youtech.com</a:t>
            </a:r>
          </a:p>
        </p:txBody>
      </p:sp>
      <p:pic>
        <p:nvPicPr>
          <p:cNvPr id="10" name="Picture 9" descr="header-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6663" y="868680"/>
            <a:ext cx="658368" cy="65836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Explain landscape quotes and close open proposals faster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landscape offices: quote explainers, follow-up, and email in one workflow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15 minutes · One live workflow on the platform (~5–7 minutes)</a:t>
            </a:r>
          </a:p>
        </p:txBody>
      </p:sp>
      <p:sp>
        <p:nvSpPr>
          <p:cNvPr id="15" name="Oval 14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4: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4: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4: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If time permits · Live on the platform · ~2 minutes · Full plan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Saved emails or inbox sync → batch draft replies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AI drafts once: fix tone before you approve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 from Microsoft 365: backlog cleared faster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One-time setup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your admin sees once: recap of the live admin flash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11247120" cy="36118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34D399"/>
                </a:solidFill>
              </a:defRPr>
            </a:pPr>
            <a:r>
              <a:t>Company setup: admin connects once, team runs apps every 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587752"/>
            <a:ext cx="1078992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Setup tab: connect AI accounts once (OpenAI, Together, Groq, xAI, and more) · keys encrypted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Provider comparison table: pick what you already use · set try-order once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AI usage tab: token totals by provider and by app. Reconcile with your provider invoice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687568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covers apps and workspace · AI usage is a separate bill from your provider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108192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About 15 minutes for admin to connect AI once; office staff can run a quote workflow the same day.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How We Help You Save on AI Usage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Pay for what you use, not a fixed chat license every month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1">
                <a:solidFill>
                  <a:srgbClr val="FBBF24"/>
                </a:solidFill>
              </a:defRPr>
            </a:pPr>
            <a:r>
              <a:t>Chat plans charge every person every month, even on quiet weeks. Your provider bill tracks actual work.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2450592"/>
          <a:ext cx="11247119" cy="24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60"/>
                <a:gridCol w="3977639"/>
                <a:gridCol w="438912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Your team's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Pay for what you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Fixed chat license anyway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Light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 ·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quotes, listings, or analyses/mo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$10–25/mo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on your provider bill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$100–125/mo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for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5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ChatGPT Business or Claude Team logins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Heavy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documents +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emails/mo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$40–90/mo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busy months often stay under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Same monthly bill · Copilot add-on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$90–105/mo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(+ Microsoft 365)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57200" y="5193792"/>
            <a:ext cx="11247120" cy="960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" y="5340096"/>
            <a:ext cx="10835640" cy="65836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400" b="1">
                <a:solidFill>
                  <a:srgbClr val="7DD3FC"/>
                </a:solidFill>
              </a:defRPr>
            </a:pPr>
            <a:r>
              <a:t>You pay for logins, not for every listing or email. EZ4YouTech.com shows which apps and people drive cost so you can spot waste and plan spend.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24535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Illustrative comparison only · trademarks belong to their respective owners · EZ4YouTech.com is not affiliated with those providers · Illustrative 5-person office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Try Starter Free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Trial real apps at $0 · connect your AI provider account once · no platform fee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74519"/>
            <a:ext cx="3246120" cy="3246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283464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600" b="1">
                <a:solidFill>
                  <a:srgbClr val="34D399"/>
                </a:solidFill>
              </a:defRPr>
            </a:pPr>
            <a:r>
              <a:t>Starter Free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33472"/>
            <a:ext cx="283464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4400" b="1">
                <a:solidFill>
                  <a:srgbClr val="F8FAFC"/>
                </a:solidFill>
              </a:defRPr>
            </a:pPr>
            <a:r>
              <a:t>$0/mo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46120"/>
            <a:ext cx="2834640" cy="1691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Permanent free tier.</a:t>
            </a:r>
            <a:br/>
            <a:r>
              <a:t>Connect your AI provider account.</a:t>
            </a:r>
            <a:br/>
            <a:r>
              <a:t>Great for trials, demos, and solo champions.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77639" y="1874519"/>
            <a:ext cx="7726679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What you get on Starter Free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77639" y="2743199"/>
            <a:ext cx="7726679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5 utility + 5 industry apps for your vertical (same breadth as Growth)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35 AI runs, 12 uploads, and 50 emails per month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21-day run history · 75 MB storage · admin + 1 agent seat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Connect OpenAI, Groq, Together, xAI, and more once in Setup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Upgrade to Growth ($59) when daily volume and team size grow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349240"/>
            <a:ext cx="112471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stays $0 on Starter Free. AI usage is billed by your provider (we do not markup tokens).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Paid plans when you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Growth is the default for daily teams · yearly billing saves one month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4D399"/>
                </a:solidFill>
              </a:defRPr>
            </a:pPr>
            <a:r>
              <a:t>Growth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Standard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$59/mo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5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10 apps · daily ops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445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8BDF8"/>
                </a:solidFill>
              </a:defRPr>
            </a:pPr>
            <a:r>
              <a:t>Full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Elite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445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$119/mo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445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10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20 apps · bulk email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307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FBBF24"/>
                </a:solidFill>
              </a:defRPr>
            </a:pPr>
            <a:r>
              <a:t>Enterprise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307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Scale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307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From $199/mo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307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25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Contact sales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74920"/>
            <a:ext cx="11247120" cy="105156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" y="518464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Guided pilot trial (qualified teams)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" y="5513832"/>
            <a:ext cx="10789920" cy="53035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We help your admin connect your AI provider account once during onboarding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26364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Two bills: platform fee to us · AI usage to your provider (no markup from us). See www.ez4youtech.com/pricing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Your Data &amp; Security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Storage, defense, incident response, controls, retention, and certifications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03504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8BDF8"/>
                </a:solidFill>
              </a:defRPr>
            </a:pPr>
            <a:r>
              <a:t>What We Store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MongoDB Atlas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8BDF8"/>
                </a:solidFill>
              </a:rPr>
              <a:t>Azure Blob</a:t>
            </a:r>
            <a:r>
              <a:rPr sz="1000" b="0">
                <a:solidFill>
                  <a:srgbClr val="F8FAFC"/>
                </a:solidFill>
              </a:rPr>
              <a:t>: files, app runs, email, CSV.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Scoped to </a:t>
            </a:r>
            <a:r>
              <a:rPr sz="1000" b="1">
                <a:solidFill>
                  <a:srgbClr val="38BDF8"/>
                </a:solidFill>
              </a:rPr>
              <a:t>company workspace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No data sale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8BDF8"/>
                </a:solidFill>
              </a:rPr>
              <a:t>no model training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42816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4D399"/>
                </a:solidFill>
              </a:defRPr>
            </a:pPr>
            <a:r>
              <a:t>How We Defend 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0831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HTTPS-only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Key Vault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encrypted credentials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tenant isolation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Passwords </a:t>
            </a:r>
            <a:r>
              <a:rPr sz="1000" b="1">
                <a:solidFill>
                  <a:srgbClr val="34D399"/>
                </a:solidFill>
              </a:rPr>
              <a:t>hashed</a:t>
            </a:r>
            <a:r>
              <a:rPr sz="1000" b="0">
                <a:solidFill>
                  <a:srgbClr val="F8FAFC"/>
                </a:solidFill>
              </a:rPr>
              <a:t>; keys </a:t>
            </a:r>
            <a:r>
              <a:rPr sz="1000" b="1">
                <a:solidFill>
                  <a:srgbClr val="34D399"/>
                </a:solidFill>
              </a:rPr>
              <a:t>never logged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4D399"/>
                </a:solidFill>
              </a:rPr>
              <a:t>rate limits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4D399"/>
                </a:solidFill>
              </a:rPr>
              <a:t>WAF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Connect your AI provider</a:t>
            </a:r>
            <a:r>
              <a:rPr sz="1000" b="0">
                <a:solidFill>
                  <a:srgbClr val="F8FAFC"/>
                </a:solidFill>
              </a:rPr>
              <a:t> — your provider terms apply.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74736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FBBF24"/>
                </a:solidFill>
              </a:defRPr>
            </a:pPr>
            <a:r>
              <a:t>If Something Goes Wrong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6448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Incident runbook</a:t>
            </a:r>
            <a:r>
              <a:rPr sz="1000" b="0">
                <a:solidFill>
                  <a:srgbClr val="F8FAFC"/>
                </a:solidFill>
              </a:rPr>
              <a:t>: contain, </a:t>
            </a:r>
            <a:r>
              <a:rPr sz="1000" b="1">
                <a:solidFill>
                  <a:srgbClr val="FBBF24"/>
                </a:solidFill>
              </a:rPr>
              <a:t>rotate keys</a:t>
            </a:r>
            <a:r>
              <a:rPr sz="1000" b="0">
                <a:solidFill>
                  <a:srgbClr val="F8FAFC"/>
                </a:solidFill>
              </a:rPr>
              <a:t>, preserve logs.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Notify customers without undue delay; </a:t>
            </a:r>
            <a:r>
              <a:rPr sz="1000" b="1">
                <a:solidFill>
                  <a:srgbClr val="FBBF24"/>
                </a:solidFill>
              </a:rPr>
              <a:t>72 hours</a:t>
            </a:r>
            <a:r>
              <a:rPr sz="1000" b="0">
                <a:solidFill>
                  <a:srgbClr val="F8FAFC"/>
                </a:solidFill>
              </a:rPr>
              <a:t> for personal data.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Cyber insurance</a:t>
            </a:r>
            <a:r>
              <a:rPr sz="1000" b="0">
                <a:solidFill>
                  <a:srgbClr val="F8FAFC"/>
                </a:solidFill>
              </a:rPr>
              <a:t> and counsel as needed.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03504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A78BFA"/>
                </a:solidFill>
              </a:defRPr>
            </a:pPr>
            <a:r>
              <a:t>What You Can Do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5216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Agents</a:t>
            </a:r>
            <a:r>
              <a:rPr sz="1000" b="0">
                <a:solidFill>
                  <a:srgbClr val="F8FAFC"/>
                </a:solidFill>
              </a:rPr>
              <a:t> clear files, analyses, runs, and import history.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Admins </a:t>
            </a:r>
            <a:r>
              <a:rPr sz="1000" b="1">
                <a:solidFill>
                  <a:srgbClr val="A78BFA"/>
                </a:solidFill>
              </a:rPr>
              <a:t>purge org-wide workspace data</a:t>
            </a:r>
            <a:r>
              <a:rPr sz="1000" b="0">
                <a:solidFill>
                  <a:srgbClr val="F8FAFC"/>
                </a:solidFill>
              </a:rPr>
              <a:t> from </a:t>
            </a:r>
            <a:r>
              <a:rPr sz="1000" b="1">
                <a:solidFill>
                  <a:srgbClr val="A78BFA"/>
                </a:solidFill>
              </a:rPr>
              <a:t>Company setup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Strong passwords</a:t>
            </a:r>
            <a:r>
              <a:rPr sz="1000" b="0">
                <a:solidFill>
                  <a:srgbClr val="F8FAFC"/>
                </a:solidFill>
              </a:rPr>
              <a:t>; limit admin seats; review uploads.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42816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2DD4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89120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2DD4BF"/>
                </a:solidFill>
              </a:defRPr>
            </a:pPr>
            <a:r>
              <a:t>Retention &amp; Purge Policy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70831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2DD4BF"/>
                </a:solidFill>
              </a:rPr>
              <a:t>10 most recent</a:t>
            </a:r>
            <a:r>
              <a:rPr sz="1000" b="0">
                <a:solidFill>
                  <a:srgbClr val="F8FAFC"/>
                </a:solidFill>
              </a:rPr>
              <a:t> files, analyses, and runs per category.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Email batches removed after </a:t>
            </a:r>
            <a:r>
              <a:rPr sz="1000" b="1">
                <a:solidFill>
                  <a:srgbClr val="2DD4BF"/>
                </a:solidFill>
              </a:rPr>
              <a:t>90 days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2DD4BF"/>
                </a:solidFill>
              </a:rPr>
              <a:t>privacy policy</a:t>
            </a:r>
            <a:r>
              <a:rPr sz="1000" b="0">
                <a:solidFill>
                  <a:srgbClr val="F8FAFC"/>
                </a:solidFill>
              </a:rPr>
              <a:t> on deactivation.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Compare flows are </a:t>
            </a:r>
            <a:r>
              <a:rPr sz="1000" b="1">
                <a:solidFill>
                  <a:srgbClr val="2DD4BF"/>
                </a:solidFill>
              </a:rPr>
              <a:t>session-only</a:t>
            </a:r>
            <a:r>
              <a:rPr sz="1000" b="0">
                <a:solidFill>
                  <a:srgbClr val="F8FAFC"/>
                </a:solidFill>
              </a:rPr>
              <a:t> (no long-term vault).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28431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74736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94A3B8"/>
                </a:solidFill>
              </a:defRPr>
            </a:pPr>
            <a:r>
              <a:t>Certifications &amp; Standards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56448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94A3B8"/>
                </a:solidFill>
              </a:rPr>
              <a:t>Enterprise-ready architecture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 </a:t>
            </a:r>
            <a:r>
              <a:rPr sz="1000" b="1">
                <a:solidFill>
                  <a:srgbClr val="94A3B8"/>
                </a:solidFill>
              </a:rPr>
              <a:t>SOC 2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94A3B8"/>
                </a:solidFill>
              </a:rPr>
              <a:t>ISO 27001</a:t>
            </a:r>
            <a:r>
              <a:rPr sz="1000" b="0">
                <a:solidFill>
                  <a:srgbClr val="F8FAFC"/>
                </a:solidFill>
              </a:rPr>
              <a:t>, or </a:t>
            </a:r>
            <a:r>
              <a:rPr sz="1000" b="1">
                <a:solidFill>
                  <a:srgbClr val="94A3B8"/>
                </a:solidFill>
              </a:rPr>
              <a:t>HIPAA</a:t>
            </a:r>
            <a:r>
              <a:rPr sz="1000" b="0">
                <a:solidFill>
                  <a:srgbClr val="F8FAFC"/>
                </a:solidFill>
              </a:rPr>
              <a:t> claim on Standard unless </a:t>
            </a:r>
            <a:r>
              <a:rPr sz="1000" b="1">
                <a:solidFill>
                  <a:srgbClr val="94A3B8"/>
                </a:solidFill>
              </a:rPr>
              <a:t>Enterprise</a:t>
            </a:r>
            <a:r>
              <a:rPr sz="1000" b="0">
                <a:solidFill>
                  <a:srgbClr val="F8FAFC"/>
                </a:solidFill>
              </a:rPr>
              <a:t> contract.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5596128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</a:defRPr>
            </a:pPr>
            <a:r>
              <a:t>Full detail: www.ez4youtech.com/platform.html#your-data-security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Two ways to get involved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Thank you · Questions welcome · We follow up within 48 hours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Ready to get started?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Share company, industry, and team size for a guided Growth pilot follow-up (qualified teams).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www.ez4youtech.com/lead/intake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44568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008" y="2656332"/>
            <a:ext cx="987552" cy="98755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526280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82512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65392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Share an idea: we'll make it for you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5392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Time, money, or priority: tell us daily work worth fixing and we'll shape a guided workflow.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65392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www.ez4youtech.com/persona/intake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469880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61320" y="2656332"/>
            <a:ext cx="987552" cy="98755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51592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4590288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We help your admin connect AI accounts once during pilot onboarding.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10912"/>
            <a:ext cx="11247120" cy="1572768"/>
          </a:xfrm>
          <a:prstGeom prst="roundRect">
            <a:avLst/>
          </a:prstGeom>
          <a:solidFill>
            <a:srgbClr val="122038"/>
          </a:solidFill>
          <a:ln w="127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51755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600" b="1">
                <a:solidFill>
                  <a:srgbClr val="F8FAFC"/>
                </a:solidFill>
              </a:defRPr>
            </a:pPr>
            <a:r>
              <a:t>Thank you · Questions?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5541264"/>
            <a:ext cx="107899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5943600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200" b="0">
                <a:solidFill>
                  <a:srgbClr val="94A3B8"/>
                </a:solidFill>
              </a:defRPr>
            </a:pPr>
            <a:r>
              <a:t>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about 15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your tools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~5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Four walkthroughs (2 deep workflows · CRR · BEP) · One-time setup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Save on AI usage · Starter Free · Paid plans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~2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Get involved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763524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834640"/>
            <a:ext cx="7635240" cy="12801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(field service and estimating tools).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Quotes, follow-ups, and homeowner email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Paste scope lines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pic>
        <p:nvPicPr>
          <p:cNvPr id="10" name="Picture 9" descr="landscaping-problem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8420" y="1874519"/>
            <a:ext cx="1865679" cy="22677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quote explanations and cold-proposal follow-up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jobs won when homeowners understand scope and price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office email while crews are in the field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landscaping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Landscaping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6324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4612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Landscaping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4612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Landscape estimate explainer and service follow-up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Work orders, maintenance plans, crew dispatch handoff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66928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85216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Seasonal campaigns (catalog — not hero live demo)</a:t>
            </a:r>
          </a:p>
        </p:txBody>
      </p:sp>
      <p:pic>
        <p:nvPicPr>
          <p:cNvPr id="17" name="Picture 16" descr="landscaping-solution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9253" y="1874519"/>
            <a:ext cx="2204012" cy="22677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57200" y="434340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After the Site Walk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5212080"/>
            <a:ext cx="1124712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Explain a landscape quote, run step one, tap Continue. Pick accept, defer, or decline.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Landscape Estimate Explainer → branch → follow-up steps → Email: same path every quote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(field service and estimating tools).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your tools · Skip the ChatGPT gaps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Sound familiar? Free ChatGPT helps, but workflow, data use, and provider lock-in still cost you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38BDF8"/>
                </a:solidFill>
              </a:defRPr>
            </a:pPr>
            <a:r>
              <a:t>Your field &amp; office tools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Jobber, Aspire, or similar — schedules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54496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19088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FBBF24"/>
                </a:solidFill>
              </a:defRPr>
            </a:pPr>
            <a:r>
              <a:t>Estimate and invoicing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19088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Your pricing and homeowner portals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a blank chat and explain every landscape quote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Consumer chat plans may use prompts for training depending on your vendor plan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are bound to one AI provider and one personal account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480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480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One quote workflow: branch on homeowner decision with Continue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company workspace and your AI accounts; training policies follow your provider settings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admin connects once: OpenAI, Together, Groq, xAI, and more. Pick what you use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38251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We augment your existing tools (field service and estimating tools). We do not replace 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Explain a Landscape Quote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125272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Landscape Estimate Explainer → branch (accepted / deferred / declined) →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quote.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or trial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Try Starter free at $0, or trial Growth on a guided pilot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quotes before you decide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5102352"/>
            <a:ext cx="11247120" cy="8046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" y="523036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What you bring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" y="5541264"/>
            <a:ext cx="10789920" cy="34747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Connect your AI provider account: OpenAI, Together, Groq, xAI, and more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6752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You pay your AI provider directly. Our platform fee covers apps and workspace, not your token usage.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1: Explain a Landscape Quote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The customer does not understand the line items. The quote goes cold.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Landscape lines need plain English before the customer says yes.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quotes sit for days with no follow-up email drafted.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Office staff re-type the same explanation for every similar job.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Estimate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Explainer → branch → follow-up steps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Landscape Estimate Explainer: Plain-language explanation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Path-specific follow-up steps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customer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Explain the quote, pick accept/defer/decline, and send or paste in minutes.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Explain a Landscape Quote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~5 minutes · Industry workflow, then admin flash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Explain a Landscape Quote: guided steps live on screen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Continue: context carries over, no copy-paste between tabs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Admin flash: connect AI once, track usage against your provider bill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Customers Understand  ·  Quotes Close Faster  ·  Less Office Typing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2: Follow Up on Open Quotes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The quote went out. The customer has not said yes or no.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quotes sit for days with no objection-specific follow-up drafted.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Price, timing, and trust objections need different tone every time.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Office staff copy old emails instead of branching on the real objection.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Quote Close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Follow-up → branch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Service Follow-Up: Follow-up draft with objection hints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Tone and talking points for that path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customer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Pick the objection path, draft follow-up, and send the right close email.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Follow Up on Open Quotes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~3 minutes · Follow Up on Open Quotes · Branching demo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Follow Up on Open Quotes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Run step one → pick branch → next app prefilled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Email Draft reflects the path you chose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Right Objection Path  ·  Quotes Close Faster  ·  Less Office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client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3: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~2 minutes · Clients feel remembered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CSV in → AI drafts birthday and anniversary emails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and tweak drafts once: approve what you like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Send from Microsoft 365: stay in touch without rewriting every note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