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Explain medications and reach patients faster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independent pharmacies: medication explainers, patient communication, and email in one workflow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pharmacists and pharmacy owners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workflow every time,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Steps connect in one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have a pharmacy management system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counselling scripts and patient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your workflow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walkthrough or try the platform on your next counselling session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your next counselling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Explain a medication on the platform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Explainer, patient message, email with Continue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No. We augment your pharmacy system and patient portals.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About 15 minutes for admin to connect AI once; staff can run patient workflows the same day.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Patient Comms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(pharmacy system and patient portals).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Patient explanations, refill messages, and outreach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Enter Rx context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counselling scripts and refill outreach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refills retained when patients understand their medications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patient messages that pile up at the counter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pharmacy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Pharmacy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Pharmacy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Prescription intake and medication explainer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Patient communication, prior auth, refill reminders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Documents and interaction checks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at the Counter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Explain a medication,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Medication Explainer, Patient Communication, and AI Email Automation: same path every patient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(pharmacy system and patient portals).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pharmacy system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Rx records, inventory, and billing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Patient portals &amp; IVR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existing refill and pickup tools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Counselling scripts, patient messages, and email.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(pharmacy system and patient portals).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Counselling  ·  Faster Patient Messages  ·  Less Counter Typing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Staff paste Rx details into ChatGPT with no pharmacist review trail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re-explain every medication from scratch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explanation, patient message, and email in separate steps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patient workflow: same steps every time with Continue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Explain a medication: Medication Explainer, Patient Communication, AI Email Automation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Explain a Medication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Medication Explainer → Patient Communication →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patient.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Rx counselling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1: Explain a Medication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A patient picks up a new Rx. They need plain language before they leave.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Counselling scripts take too long when the queue is deep.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Refill and pickup messages are rewritten from scratch every day.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Prior auth letters wait until someone has a quiet hour.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Patient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steps, same path every patient.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Medication Explainer: Patient-friendly counselling script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Patient Communication: Pickup or refill message draft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patient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Explain the medication, draft the patient message, and send or paste in minutes.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Explain a Medication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Explain a Medication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Medication Explainer, Patient Communication,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patient.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Counselling  ·  Faster Patient Messages  ·  Less Counter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patient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