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5.png"/><Relationship Id="rId5" Type="http://schemas.openxmlformats.org/officeDocument/2006/relationships/hyperlink" Target="https://www.ez4youtech.com/contact.html" TargetMode="External"/><Relationship Id="rId6" Type="http://schemas.openxmlformats.org/officeDocument/2006/relationships/image" Target="../media/image4.png"/><Relationship Id="rId7" Type="http://schemas.openxmlformats.org/officeDocument/2006/relationships/hyperlink" Target="https://aiplatformusa.ez4youtech.com/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685800"/>
            <a:ext cx="11247120" cy="53949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0614" y="868680"/>
            <a:ext cx="650468" cy="6583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" y="1627632"/>
            <a:ext cx="107899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157984"/>
            <a:ext cx="10789920" cy="6858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3200" b="1">
                <a:solidFill>
                  <a:srgbClr val="7DD3FC"/>
                </a:solidFill>
              </a:defRPr>
            </a:pPr>
            <a:r>
              <a:t>Get your listings live faster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98064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900" b="0">
                <a:solidFill>
                  <a:srgbClr val="F8FAFC"/>
                </a:solidFill>
              </a:defRPr>
            </a:pPr>
            <a:r>
              <a:t>AI tools for real estate teams: Listing copy, Fair Housing review, and client email in one workflow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3467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94A3B8"/>
                </a:solidFill>
              </a:defRPr>
            </a:pPr>
            <a:r>
              <a:t>About 8 minutes of slides · Three live demos on the platform (~7 minutes)</a:t>
            </a:r>
          </a:p>
        </p:txBody>
      </p:sp>
      <p:sp>
        <p:nvSpPr>
          <p:cNvPr id="9" name="Oval 8"/>
          <p:cNvSpPr/>
          <p:nvPr/>
        </p:nvSpPr>
        <p:spPr>
          <a:xfrm>
            <a:off x="5615787" y="3813048"/>
            <a:ext cx="960120" cy="960120"/>
          </a:xfrm>
          <a:prstGeom prst="ellipse">
            <a:avLst/>
          </a:prstGeom>
          <a:noFill/>
          <a:ln w="381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1507" y="3858768"/>
            <a:ext cx="868680" cy="86868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5800" y="4983480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F8FAFC"/>
                </a:solidFill>
              </a:defRPr>
            </a:pPr>
            <a:r>
              <a:t>Presented by: Mohd Naeem, Founder &amp; CEO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5285232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25+ years in development, architecture, and DevSecOps. Enterprise experience, built for small business teams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779008"/>
            <a:ext cx="107899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www.ez4youtech.com  ·  connect@ez4youtech.com  ·  +1 (214) 404-2319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3: Inbox Backlog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Saved emails and replies pile up faster than you can write them.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Leads and client threads wait in your inbox or saved folder.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Starting each reply from scratch eats the hour you needed for client work.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Copy from ChatGPT still means paste, fix tone, and send one at a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BBF24"/>
                </a:solidFill>
              </a:defRPr>
            </a:pPr>
            <a:r>
              <a:t>Solution 3: Bulk Email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inbox to sent replies.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Import: Messages queued for drafting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 message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from Microsoft 365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Batch draft replies, approve once, send from your inbox.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3: Bulk Email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Full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Bulk Email Processor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saved emails or sync inbox, review AI drafts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the batch and send.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the Backlog  ·  Faster Replies  ·  Less Copy-Paste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Common 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Plain answers we give agents and broker-owners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4D399"/>
                </a:solidFill>
              </a:defRPr>
            </a:pPr>
            <a:r>
              <a:t>Already using ChatGPT?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Same listing workflow every night, not a blank chat each time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Steps connect in one company workspace, not personal chats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0936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8BDF8"/>
                </a:solidFill>
              </a:defRPr>
            </a:pPr>
            <a:r>
              <a:t>Why another subscription?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936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Our fee covers apps and workspace, not AI usage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You pay your provider directly; 2-month pilot waives platform fee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FBBF24"/>
                </a:solidFill>
              </a:defRPr>
            </a:pPr>
            <a:r>
              <a:t>We have a CRM or photo kit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Keep those tools. We finish listing writing and email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Paste our drafts into MLS or CRM as you do today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2648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0936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7DD3FC"/>
                </a:solidFill>
              </a:defRPr>
            </a:pPr>
            <a:r>
              <a:t>Which plan fits us?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6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Starter: Setup admin + up to 2 app users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Growth: up to 5 users · Full unlocks Bulk Email Processor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Plans and Founding Rates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Free 2-month pilot · Founding rates for our first 50 customers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28800"/>
          <a:ext cx="676656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960120"/>
                <a:gridCol w="1143000"/>
                <a:gridCol w="306324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Plan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Regular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Founding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Team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Starter (Basic)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$39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$29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Admin + up to 2 app users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Growth (Standard)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$59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5 app users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Full (Elite)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$119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$99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10 · Bulk Email Processor included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Enterprise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$199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25 · contact us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7452360" y="1828800"/>
            <a:ext cx="4251960" cy="306324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680960" y="2057400"/>
            <a:ext cx="3794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Try free for 2 months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80960" y="2514600"/>
            <a:ext cx="3794760" cy="21488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Platform fee waived on Starter, Growth, or Full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help your admin connect AI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Run all three live demos on real work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Founding rates lock for early adopters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617720"/>
            <a:ext cx="1124712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94A3B8"/>
                </a:solidFill>
              </a:defRPr>
            </a:pPr>
            <a:r>
              <a:t>AI usage is billed by your provider, not included in the platform fee.</a:t>
            </a:r>
            <a:br/>
            <a:r>
              <a:t>Yearly billing saves one month · See ez4youtech.com/pricing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Why trust EZ4YouTech.com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Built by a cloud developer and architect for small business teams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Founder credibility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25+ years in development,</a:t>
            </a:r>
            <a:br/>
            <a:r>
              <a:t>Architecture and DevSecOps, now for SMB.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3756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6616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8BDF8"/>
                </a:solidFill>
              </a:defRPr>
            </a:pPr>
            <a:r>
              <a:t>Your data stays yours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616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Your AI accounts, your rules.</a:t>
            </a:r>
            <a:br/>
            <a:r>
              <a:t>We do not resell prompts.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4652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Real apps, not chat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Clear steps each day.</a:t>
            </a:r>
            <a:br/>
            <a:r>
              <a:t>Tap Continue to open the next app.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09828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32688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7DD3FC"/>
                </a:solidFill>
              </a:defRPr>
            </a:pPr>
            <a:r>
              <a:t>Start small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2688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Try free first, then add users</a:t>
            </a:r>
            <a:br/>
            <a:r>
              <a:t>and apps when you are ready.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434840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600" b="0">
                <a:solidFill>
                  <a:srgbClr val="94A3B8"/>
                </a:solidFill>
              </a:defRPr>
            </a:pPr>
            <a:r>
              <a:t>Mohd Naeem, Founder &amp; CEO | EZ4YouTech.com LLC | Frisco, TX | USA production platform live May 2026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AI Platform Technology 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For Technical Audience · USA production posture · May 2026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74519"/>
          <a:ext cx="1124712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3063240"/>
                <a:gridCol w="6355080"/>
              </a:tblGrid>
              <a:tr h="438912"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Layer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Technology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Role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Edge and TLS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HTTPS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ez4youtech.com and aiplatformusa.ez4youtech.com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Application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FastAPI + Streamlit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REST API and agent or admin UI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Compute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Container Apps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Health checks and tagged releases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Secrets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Key Vault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JWT, encryption keys, Mongo URI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Database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MongoDB Atlas (M10)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Tenants and encrypted BYOS credentials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Storage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Blob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tenant_id/ paths for documents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Email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AWS SES · Turnstile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Contact form delivery and CAPTCHA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AI routing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BYOS multi-provider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OpenAI, Together, Groq, xAI, and more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733287"/>
            <a:ext cx="11247120" cy="8686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Enterprise-ready architecture. No SOC 2, ISO 27001, or HIPAA claims unless agreed in writing. Shared multi-tenant SaaS with logical isolation per tenant_id.</a:t>
            </a:r>
            <a:br/>
            <a:r>
              <a:t>Full detail: ez4youtech.com/security.html#technology-stack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Your next step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Book a walkthrough or try the platform on your next listing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Book a 30-minute demo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ez4youtech.com/contact or call us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33756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52044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044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Try it free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044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2-month pilot; we help with setup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your next listing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Get a listing live on the platform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09828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281159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7DD3FC"/>
                </a:solidFill>
              </a:defRPr>
            </a:pPr>
            <a: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1159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it on real work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81159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Listing, fair housing, email with Continue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47091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F8FAFC"/>
                </a:solidFill>
              </a:defRPr>
            </a:pPr>
            <a:r>
              <a:t>30-minute demo  ·  2-month free pilot  ·  connect@ez4youtech.com  ·  +1 (214) 404-2319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516636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94A3B8"/>
                </a:solidFill>
              </a:defRPr>
            </a:pPr>
            <a:r>
              <a:t>EZ4YouTech.com · AI Made Easy for Your Business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Q &amp;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Quick answers, then your questions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0195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is this different from ChatGPT?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213969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Same workflow every time. Steps connect with Continue. Work stays in your company workspace.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45973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Do you replace our existing software?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69748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No. We augment your MLS, CRM, and marketing kit.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017520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about client reminders and bulk email?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255263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Client Relationship Reminders and Bulk Email Processor are on the platform today, on higher plans. We demo both live.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575303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does it cost after the free trial?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813048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Platform fee from $29–$99/mo founding rates; AI usage is billed by your provider separately.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133087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Which plan fits a small team?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370831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Starter: Setup admin + up to 2 app users. Growth: up to 5. Full adds Bulk Email Processor for larger teams.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69087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Is my client data safe?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492861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Your AI accounts and rules stay yours. We do not resell prompts. Your admin connects providers once.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24865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long does setup take?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" y="548640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About 15 minutes for admin to connect AI once; agents can run a listing the same day.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598932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1">
                <a:solidFill>
                  <a:srgbClr val="34D399"/>
                </a:solidFill>
              </a:defRPr>
            </a:pPr>
            <a:r>
              <a:t>Still have questions? Ask us anything: connect@ez4youtech.com or book a 30-minute demo.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0956" y="777240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1234440"/>
            <a:ext cx="950976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1">
                <a:solidFill>
                  <a:srgbClr val="7DD3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600200"/>
            <a:ext cx="950976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240280"/>
            <a:ext cx="950976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94A3B8"/>
                </a:solidFill>
              </a:defRPr>
            </a:pPr>
            <a:r>
              <a:t>AI made easy for your business. Try free for 2 months.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633472"/>
            <a:ext cx="950976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Scan to book a demo or open the platform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4D399"/>
                </a:solidFill>
              </a:defRPr>
            </a:pPr>
            <a:r>
              <a:t>Book a Demo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386584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0" y="3630168"/>
            <a:ext cx="1234440" cy="123444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58368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5"/>
              </a:rPr>
              <a:t>ez4youtech.com/contact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82512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0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8BDF8"/>
                </a:solidFill>
              </a:defRPr>
            </a:pPr>
            <a:r>
              <a:t>Open Platform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311896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39912" y="3630168"/>
            <a:ext cx="1234440" cy="12344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583680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7"/>
              </a:rPr>
              <a:t>aiplatformusa.ez4youtech.com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5989320"/>
            <a:ext cx="9509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Mohd Naeem · Founder &amp; CEO  ·  connect@ez4youtech.com  ·  +1 (214) 404-2319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we will cover in the next few minutes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965960"/>
          <a:ext cx="1124712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/>
                <a:gridCol w="8138160"/>
                <a:gridCol w="201168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Section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Topics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Time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Problem · What we built · Keep what works · Sound familiar · How it works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~3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Three walkthroughs: Listing · Reminders · Bulk Email (scenario, solution, demo on each slide)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~8 min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Common questions · Pilot · Pricing · Why trust us · AI Platform tech stack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~4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Your next step · Q&amp;A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Open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The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Tackle the daily work that slows you 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7DD3FC"/>
                </a:solidFill>
              </a:defRPr>
            </a:pPr>
            <a:r>
              <a:t>AI built for your industry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We augment your existing tools (MLS, CRM, and photo kits). We do not replace them.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Listings, follow-ups, and reminders in clear steps, not a blank ChatGPT tab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Same workflow every time. Enter facts once, move to the next step. No re-typing between apps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Human review before every send. Drafts only, not autopilot.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160520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7DD3FC"/>
                </a:solidFill>
              </a:defRPr>
            </a:pPr>
            <a:r>
              <a:t>What we solve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4526280"/>
            <a:ext cx="11247120" cy="1417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468172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Time · Money · Priority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010912"/>
            <a:ext cx="10789920" cy="8229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Time: hours back on listing night, follow-up, and client outreach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Money: clients kept when replies and updates go out on schedule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Priority: finish work that piles up because it takes too long to start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What we built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One login, real estate apps, and everyday business tools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47472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48840"/>
            <a:ext cx="310896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Your company workspace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06040"/>
            <a:ext cx="310896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business account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Real estate industry chosen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Team logins by plan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06240" y="1965960"/>
            <a:ext cx="365760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2148840"/>
            <a:ext cx="329184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7DD3FC"/>
                </a:solidFill>
              </a:defRPr>
            </a:pPr>
            <a:r>
              <a:t>Real Estate Apps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2606040"/>
            <a:ext cx="329184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Listing copy and Fair Housing review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Email, compare listings, follow-up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1965960"/>
            <a:ext cx="3566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21040" y="2148840"/>
            <a:ext cx="3200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Everyday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040" y="2606040"/>
            <a:ext cx="3200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Relationship Reminders and Bulk Email Processor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Documents and leads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34340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7DD3FC"/>
                </a:solidFill>
              </a:defRPr>
            </a:pPr>
            <a:r>
              <a:t>How It Feels on Listing Night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800600"/>
            <a:ext cx="11247120" cy="13716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Open Get a listing live, run step one, tap Continue. The next app opens with your draft.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Listing Generator, Fair Housing Listing Reviewer, and AI Email Automation: same path every time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connects your AI account once (OpenAI, Together, Groq, xAI, and more)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augment your existing tools (MLS, CRM, and photo kits). We do not replace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Keep what already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Your existing tools, plus a writing and email layer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8BDF8"/>
                </a:solidFill>
              </a:defRPr>
            </a:pPr>
            <a:r>
              <a:t>Your MLS &amp; CRM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Listings, clients, and compliance records stay where they are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434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Photo &amp; marketing kits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ListReports, Cineminn, and similar tools for sites and flyers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307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EZ4YouTech.com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307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Listing words, Fair Housing check, and email. Same path each time.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80644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We augment your existing tools (MLS, CRM, and photo kits). We do not replace them.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Save Time on Listing Night  ·  Stay Compliant  ·  More Time for Showings and Clients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Sound familiar?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Many teams use free ChatGPT or Copilot for listing work and still re-type every property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539496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240280"/>
            <a:ext cx="493776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7171"/>
                </a:solidFill>
              </a:defRPr>
            </a:pPr>
            <a:r>
              <a:t>Free ChatGPT or Copilot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70048"/>
            <a:ext cx="493776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Open a blank chat and explain the property every listing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Copy MLS text, social posts, and seller email in separate steps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Free ChatGPT or Copilot may use your prompts for training and model improvement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You are tied to one provider and one personal account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2011680"/>
            <a:ext cx="557784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55080" y="2240280"/>
            <a:ext cx="512064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34D399"/>
                </a:solidFill>
              </a:defRPr>
            </a:pPr>
            <a:r>
              <a:t>With EZ4YouTech.com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55080" y="2670048"/>
            <a:ext cx="512064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listing workflow: same steps every time with Continue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Get a listing live: Listing Generator, Fair Housing Listing Reviewer, AI Email Automation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company workspace and your AI accounts. We do not train on your client data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admin connects your provider once: OpenAI, Together, Groq, xAI, and more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How it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Three steps for your team. No IT project required.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Connect once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links your company's AI account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The whole office shares one secure workspace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445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4568" y="2624328"/>
            <a:ext cx="3209544" cy="7132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FAFC"/>
                </a:solidFill>
              </a:defRPr>
            </a:pPr>
            <a:r>
              <a:t>Get a Listing Live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3410712"/>
            <a:ext cx="3209544" cy="2075687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Listing Generator → Fair Housing Listing Reviewer → AI Email Automation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listing.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307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307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Try free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307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2-month pilot with platform fee waived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Test on real listings before you decide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8064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7DD3FC"/>
                </a:solidFill>
              </a:defRPr>
            </a:pPr>
            <a:r>
              <a:t>You pay your AI provider directly. Our fee covers the apps and workspace, not your token usage.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1: Get a Listing Live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Photos are done. The writing still takes hours.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MLS remarks due tonight. Social post and seller email still empty.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worry about Fair Housing wording when you are rushing.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photo kit is ready. Paragraphs and email are not.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Solution 1: Listing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steps, same path every listing.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Listing Generator: Headline, MLS-style remarks, social post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Fair Housing Listing Reviewer: Flags wording to double-check before publish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seller or client email, or copy to Outlook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Draft in about five minutes, review, then send or paste into your tools.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1: Get a Listing Live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3 minutes · Starter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Get a Listing Live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Listing Generator, Fair Housing Listing Reviewer, AI Email Automation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listing.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Save Time on Listing Night  ·  Stay Compliant  ·  More Time for Showings and Clients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2: Client Follow-Up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Birthdays and anniversaries slip when daily listing work stacks up.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mean to send birthday notes, but client work wins every week.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Each email is written from scratch or copied from an old template.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CRM has the dates. Turning them into send-ready drafts still takes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2: Client Reminder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CSV to sent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Upload CSV: Rows ready for draft generation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anything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approved emails from your account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Review drafts, send all due reminders, or set auto-send and forget the follow-up pain.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2: Client Reminders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Growth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Client Relationship Reminders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your client CSV and review draft emails.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and send from Microsoft 365.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Stay in Touch  ·  Clients Feel Remembered  ·  Less Manual Typing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