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960120" y="978408"/>
            <a:ext cx="950976" cy="950976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984" y="1033272"/>
            <a:ext cx="841248" cy="841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0120" y="1975104"/>
            <a:ext cx="1193800" cy="274320"/>
          </a:xfrm>
          <a:prstGeom prst="rect">
            <a:avLst/>
          </a:prstGeom>
          <a:noFill/>
        </p:spPr>
        <p:txBody>
          <a:bodyPr wrap="none" anchor="t" lIns="0" rIns="0" tIns="0" bIns="0">
            <a:spAutoFit/>
          </a:bodyPr>
          <a:lstStyle/>
          <a:p>
            <a:pPr algn="l"/>
            <a:r>
              <a:rPr sz="900" b="1">
                <a:solidFill>
                  <a:srgbClr val="FBBF24"/>
                </a:solidFill>
              </a:rPr>
              <a:t>www.ez4youtech.com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250424" y="978408"/>
            <a:ext cx="950976" cy="950976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5288" y="1033272"/>
            <a:ext cx="841248" cy="8412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715500" y="1975104"/>
            <a:ext cx="1485900" cy="274320"/>
          </a:xfrm>
          <a:prstGeom prst="rect">
            <a:avLst/>
          </a:prstGeom>
          <a:noFill/>
        </p:spPr>
        <p:txBody>
          <a:bodyPr wrap="none" anchor="t" lIns="0" rIns="0" tIns="0" bIns="0">
            <a:spAutoFit/>
          </a:bodyPr>
          <a:lstStyle/>
          <a:p>
            <a:pPr algn="l"/>
            <a:r>
              <a:rPr sz="800" b="1">
                <a:solidFill>
                  <a:srgbClr val="FBBF24"/>
                </a:solidFill>
              </a:rPr>
              <a:t>aiplatformusa.ez4youtech.com</a:t>
            </a:r>
          </a:p>
        </p:txBody>
      </p:sp>
      <p:pic>
        <p:nvPicPr>
          <p:cNvPr id="10" name="Picture 9" descr="header-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6663" y="868680"/>
            <a:ext cx="658368" cy="65836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Submit candidates and summarize screens faster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staffing offices: client submittals, screen summaries, and email in one workflow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15 minutes · One live workflow on the platform (~5–7 minutes)</a:t>
            </a:r>
          </a:p>
        </p:txBody>
      </p:sp>
      <p:sp>
        <p:nvSpPr>
          <p:cNvPr id="15" name="Oval 14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4: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4: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4: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If time permits · Live on the platform · ~2 minutes · Full plan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Saved emails or inbox sync → batch draft replies in minutes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Review AI drafts once: fix tone before you approve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 from Microsoft 365: backlog cleared faster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One-time setup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your admin sees once: recap of the live admin flash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11247120" cy="36118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34D399"/>
                </a:solidFill>
              </a:defRPr>
            </a:pPr>
            <a:r>
              <a:t>Company setup: admin connects once, team runs apps every 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587752"/>
            <a:ext cx="1078992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Setup tab: connect AI accounts once (OpenAI, Together, Groq, xAI, and more) · keys encrypted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Provider comparison table: pick what you already use · set try-order once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AI usage tab: token totals by provider and by app. Reconcile with your provider invoice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5687568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FBBF24"/>
                </a:solidFill>
              </a:defRPr>
            </a:pPr>
            <a:r>
              <a:t>Platform fee covers apps and workspace · AI usage is a separate bill from your provider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108192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About 15 minutes for admin to connect AI once; recruiters can run a submittal the same day.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How We Help You Save on AI Usage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81328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Pay for what you use, not a fixed chat license every month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1">
                <a:solidFill>
                  <a:srgbClr val="FBBF24"/>
                </a:solidFill>
              </a:defRPr>
            </a:pPr>
            <a:r>
              <a:t>Chat plans charge every person every month, even on quiet weeks. Your provider bill tracks actual work.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2450592"/>
          <a:ext cx="11247119" cy="2414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60"/>
                <a:gridCol w="3977639"/>
                <a:gridCol w="438912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Your team's use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Pay for what you use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Fixed chat license anyway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987552"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Light Usage month</a:t>
                      </a:r>
                    </a:p>
                    <a:p>
                      <a:pPr algn="just"/>
                      <a:r>
                        <a:rPr sz="1100" b="1">
                          <a:solidFill>
                            <a:srgbClr val="FBBF24"/>
                          </a:solidFill>
                        </a:rPr>
                        <a:t>100s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emails ·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100s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quotes, listings, or analyses/mo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Often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$10–25/mo</a:t>
                      </a:r>
                    </a:p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on your provider bill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$100–125/mo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for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5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ChatGPT Business or Claude Team logins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987552"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Heavy Usage month</a:t>
                      </a:r>
                    </a:p>
                    <a:p>
                      <a:pPr algn="just"/>
                      <a:r>
                        <a:rPr sz="1100" b="1">
                          <a:solidFill>
                            <a:srgbClr val="FBBF24"/>
                          </a:solidFill>
                        </a:rPr>
                        <a:t>1000s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documents +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1000s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emails/mo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Often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$40–90/mo</a:t>
                      </a:r>
                    </a:p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busy months often stay under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$100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Same monthly bill · Copilot add-on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$90–105/mo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(+ Microsoft 365)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457200" y="5193792"/>
            <a:ext cx="11247120" cy="96012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" y="5340096"/>
            <a:ext cx="10835640" cy="65836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400" b="1">
                <a:solidFill>
                  <a:srgbClr val="7DD3FC"/>
                </a:solidFill>
              </a:defRPr>
            </a:pPr>
            <a:r>
              <a:t>You pay for logins, not for every listing or email. EZ4YouTech.com shows which apps and people drive cost so you can spot waste and plan spend.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24535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Illustrative comparison only · trademarks belong to their respective owners · EZ4YouTech.com is not affiliated with those providers · Illustrative 5-person office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Try Starter Free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Trial real apps at $0 · connect your AI provider account once · no platform fee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874519"/>
            <a:ext cx="3246120" cy="324612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283464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600" b="1">
                <a:solidFill>
                  <a:srgbClr val="34D399"/>
                </a:solidFill>
              </a:defRPr>
            </a:pPr>
            <a:r>
              <a:t>Starter Free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33472"/>
            <a:ext cx="283464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4400" b="1">
                <a:solidFill>
                  <a:srgbClr val="F8FAFC"/>
                </a:solidFill>
              </a:defRPr>
            </a:pPr>
            <a:r>
              <a:t>$0/mo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46120"/>
            <a:ext cx="2834640" cy="16916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Permanent free tier.</a:t>
            </a:r>
            <a:br/>
            <a:r>
              <a:t>Connect your AI provider account.</a:t>
            </a:r>
            <a:br/>
            <a:r>
              <a:t>Great for trials, demos, and solo champions.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77639" y="1874519"/>
            <a:ext cx="7726679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What you get on Starter Free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77639" y="2743199"/>
            <a:ext cx="7726679" cy="23774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5 utility + 5 industry apps for your vertical (same breadth as Growth)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35 AI runs, 12 uploads, and 50 emails per month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21-day run history · 75 MB storage · admin + 1 agent seat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Connect OpenAI, Groq, Together, xAI, and more once in Setup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Upgrade to Growth ($59) when daily volume and team size grow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349240"/>
            <a:ext cx="112471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FBBF24"/>
                </a:solidFill>
              </a:defRPr>
            </a:pPr>
            <a:r>
              <a:t>Platform fee stays $0 on Starter Free. AI usage is billed by your provider (we do not markup tokens).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Paid plans when you scale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Growth is the default for daily teams · yearly billing saves one month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34D399"/>
                </a:solidFill>
              </a:defRPr>
            </a:pPr>
            <a:r>
              <a:t>Growth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Standard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$59/mo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5 agents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10 apps · daily ops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445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38BDF8"/>
                </a:solidFill>
              </a:defRPr>
            </a:pPr>
            <a:r>
              <a:t>Full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Elite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445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$119/mo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445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10 agents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20 apps · bulk email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4307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FBBF24"/>
                </a:solidFill>
              </a:defRPr>
            </a:pPr>
            <a:r>
              <a:t>Enterprise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307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Scale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307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From $199/mo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307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25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Contact sales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074920"/>
            <a:ext cx="11247120" cy="105156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8368" y="518464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Guided pilot trial (qualified teams)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" y="5513832"/>
            <a:ext cx="10789920" cy="530352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months platform fee waived when you enroll on Growth or Full (not Starter Free)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We help your admin connect your AI provider account once during onboarding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626364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Two bills: platform fee to us · AI usage to your provider (no markup from us). See www.ez4youtech.com/pricing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Your Data &amp; Security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81328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Storage, defense, incident response, controls, retention, and certifications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03504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38BDF8"/>
                </a:solidFill>
              </a:defRPr>
            </a:pPr>
            <a:r>
              <a:t>What We Store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6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8BDF8"/>
                </a:solidFill>
              </a:rPr>
              <a:t>MongoDB Atlas</a:t>
            </a:r>
            <a:r>
              <a:rPr sz="1000" b="0">
                <a:solidFill>
                  <a:srgbClr val="F8FAFC"/>
                </a:solidFill>
              </a:rPr>
              <a:t> and </a:t>
            </a:r>
            <a:r>
              <a:rPr sz="1000" b="1">
                <a:solidFill>
                  <a:srgbClr val="38BDF8"/>
                </a:solidFill>
              </a:rPr>
              <a:t>Azure Blob</a:t>
            </a:r>
            <a:r>
              <a:rPr sz="1000" b="0">
                <a:solidFill>
                  <a:srgbClr val="F8FAFC"/>
                </a:solidFill>
              </a:rPr>
              <a:t>: files, app runs, email, CSV.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Scoped to </a:t>
            </a:r>
            <a:r>
              <a:rPr sz="1000" b="1">
                <a:solidFill>
                  <a:srgbClr val="38BDF8"/>
                </a:solidFill>
              </a:rPr>
              <a:t>company workspace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8BDF8"/>
                </a:solidFill>
              </a:rPr>
              <a:t>No data sale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38BDF8"/>
                </a:solidFill>
              </a:rPr>
              <a:t>no model training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42816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34D399"/>
                </a:solidFill>
              </a:defRPr>
            </a:pPr>
            <a:r>
              <a:t>How We Defend 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70831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4D399"/>
                </a:solidFill>
              </a:rPr>
              <a:t>HTTPS-only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Key Vault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encrypted credentials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tenant isolation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Passwords </a:t>
            </a:r>
            <a:r>
              <a:rPr sz="1000" b="1">
                <a:solidFill>
                  <a:srgbClr val="34D399"/>
                </a:solidFill>
              </a:rPr>
              <a:t>hashed</a:t>
            </a:r>
            <a:r>
              <a:rPr sz="1000" b="0">
                <a:solidFill>
                  <a:srgbClr val="F8FAFC"/>
                </a:solidFill>
              </a:rPr>
              <a:t>; keys </a:t>
            </a:r>
            <a:r>
              <a:rPr sz="1000" b="1">
                <a:solidFill>
                  <a:srgbClr val="34D399"/>
                </a:solidFill>
              </a:rPr>
              <a:t>never logged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34D399"/>
                </a:solidFill>
              </a:rPr>
              <a:t>rate limits</a:t>
            </a:r>
            <a:r>
              <a:rPr sz="1000" b="0">
                <a:solidFill>
                  <a:srgbClr val="F8FAFC"/>
                </a:solidFill>
              </a:rPr>
              <a:t> and </a:t>
            </a:r>
            <a:r>
              <a:rPr sz="1000" b="1">
                <a:solidFill>
                  <a:srgbClr val="34D399"/>
                </a:solidFill>
              </a:rPr>
              <a:t>WAF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4D399"/>
                </a:solidFill>
              </a:rPr>
              <a:t>Connect your AI provider</a:t>
            </a:r>
            <a:r>
              <a:rPr sz="1000" b="0">
                <a:solidFill>
                  <a:srgbClr val="F8FAFC"/>
                </a:solidFill>
              </a:rPr>
              <a:t> — your provider terms apply.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174736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FBBF24"/>
                </a:solidFill>
              </a:defRPr>
            </a:pPr>
            <a:r>
              <a:t>If Something Goes Wrong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56448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FBBF24"/>
                </a:solidFill>
              </a:rPr>
              <a:t>Incident runbook</a:t>
            </a:r>
            <a:r>
              <a:rPr sz="1000" b="0">
                <a:solidFill>
                  <a:srgbClr val="F8FAFC"/>
                </a:solidFill>
              </a:rPr>
              <a:t>: contain, </a:t>
            </a:r>
            <a:r>
              <a:rPr sz="1000" b="1">
                <a:solidFill>
                  <a:srgbClr val="FBBF24"/>
                </a:solidFill>
              </a:rPr>
              <a:t>rotate keys</a:t>
            </a:r>
            <a:r>
              <a:rPr sz="1000" b="0">
                <a:solidFill>
                  <a:srgbClr val="F8FAFC"/>
                </a:solidFill>
              </a:rPr>
              <a:t>, preserve logs.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Notify customers without undue delay; </a:t>
            </a:r>
            <a:r>
              <a:rPr sz="1000" b="1">
                <a:solidFill>
                  <a:srgbClr val="FBBF24"/>
                </a:solidFill>
              </a:rPr>
              <a:t>72 hours</a:t>
            </a:r>
            <a:r>
              <a:rPr sz="1000" b="0">
                <a:solidFill>
                  <a:srgbClr val="F8FAFC"/>
                </a:solidFill>
              </a:rPr>
              <a:t> for personal data.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FBBF24"/>
                </a:solidFill>
              </a:rPr>
              <a:t>Cyber insurance</a:t>
            </a:r>
            <a:r>
              <a:rPr sz="1000" b="0">
                <a:solidFill>
                  <a:srgbClr val="F8FAFC"/>
                </a:solidFill>
              </a:rPr>
              <a:t> and counsel as needed.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03504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A78BFA"/>
                </a:solidFill>
              </a:defRPr>
            </a:pPr>
            <a:r>
              <a:t>What You Can Do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5216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A78BFA"/>
                </a:solidFill>
              </a:rPr>
              <a:t>Agents</a:t>
            </a:r>
            <a:r>
              <a:rPr sz="1000" b="0">
                <a:solidFill>
                  <a:srgbClr val="F8FAFC"/>
                </a:solidFill>
              </a:rPr>
              <a:t> clear files, analyses, runs, and import history.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Admins </a:t>
            </a:r>
            <a:r>
              <a:rPr sz="1000" b="1">
                <a:solidFill>
                  <a:srgbClr val="A78BFA"/>
                </a:solidFill>
              </a:rPr>
              <a:t>purge org-wide workspace data</a:t>
            </a:r>
            <a:r>
              <a:rPr sz="1000" b="0">
                <a:solidFill>
                  <a:srgbClr val="F8FAFC"/>
                </a:solidFill>
              </a:rPr>
              <a:t> from </a:t>
            </a:r>
            <a:r>
              <a:rPr sz="1000" b="1">
                <a:solidFill>
                  <a:srgbClr val="A78BFA"/>
                </a:solidFill>
              </a:rPr>
              <a:t>Company setup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A78BFA"/>
                </a:solidFill>
              </a:rPr>
              <a:t>Strong passwords</a:t>
            </a:r>
            <a:r>
              <a:rPr sz="1000" b="0">
                <a:solidFill>
                  <a:srgbClr val="F8FAFC"/>
                </a:solidFill>
              </a:rPr>
              <a:t>; limit admin seats; review uploads.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242816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2DD4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389120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2DD4BF"/>
                </a:solidFill>
              </a:defRPr>
            </a:pPr>
            <a:r>
              <a:t>Retention &amp; Purge Policy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70831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2DD4BF"/>
                </a:solidFill>
              </a:rPr>
              <a:t>10 most recent</a:t>
            </a:r>
            <a:r>
              <a:rPr sz="1000" b="0">
                <a:solidFill>
                  <a:srgbClr val="F8FAFC"/>
                </a:solidFill>
              </a:rPr>
              <a:t> files, analyses, and runs per category.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Email batches removed after </a:t>
            </a:r>
            <a:r>
              <a:rPr sz="1000" b="1">
                <a:solidFill>
                  <a:srgbClr val="2DD4BF"/>
                </a:solidFill>
              </a:rPr>
              <a:t>90 days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2DD4BF"/>
                </a:solidFill>
              </a:rPr>
              <a:t>privacy policy</a:t>
            </a:r>
            <a:r>
              <a:rPr sz="1000" b="0">
                <a:solidFill>
                  <a:srgbClr val="F8FAFC"/>
                </a:solidFill>
              </a:rPr>
              <a:t> on deactivation.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Compare flows are </a:t>
            </a:r>
            <a:r>
              <a:rPr sz="1000" b="1">
                <a:solidFill>
                  <a:srgbClr val="2DD4BF"/>
                </a:solidFill>
              </a:rPr>
              <a:t>session-only</a:t>
            </a:r>
            <a:r>
              <a:rPr sz="1000" b="0">
                <a:solidFill>
                  <a:srgbClr val="F8FAFC"/>
                </a:solidFill>
              </a:rPr>
              <a:t> (no long-term vault).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028431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74736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94A3B8"/>
                </a:solidFill>
              </a:defRPr>
            </a:pPr>
            <a:r>
              <a:t>Certifications &amp; Standards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56448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94A3B8"/>
                </a:solidFill>
              </a:rPr>
              <a:t>Enterprise-ready architecture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No </a:t>
            </a:r>
            <a:r>
              <a:rPr sz="1000" b="1">
                <a:solidFill>
                  <a:srgbClr val="94A3B8"/>
                </a:solidFill>
              </a:rPr>
              <a:t>SOC 2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94A3B8"/>
                </a:solidFill>
              </a:rPr>
              <a:t>ISO 27001</a:t>
            </a:r>
            <a:r>
              <a:rPr sz="1000" b="0">
                <a:solidFill>
                  <a:srgbClr val="F8FAFC"/>
                </a:solidFill>
              </a:rPr>
              <a:t>, or </a:t>
            </a:r>
            <a:r>
              <a:rPr sz="1000" b="1">
                <a:solidFill>
                  <a:srgbClr val="94A3B8"/>
                </a:solidFill>
              </a:rPr>
              <a:t>HIPAA</a:t>
            </a:r>
            <a:r>
              <a:rPr sz="1000" b="0">
                <a:solidFill>
                  <a:srgbClr val="F8FAFC"/>
                </a:solidFill>
              </a:rPr>
              <a:t> claim on Standard unless </a:t>
            </a:r>
            <a:r>
              <a:rPr sz="1000" b="1">
                <a:solidFill>
                  <a:srgbClr val="94A3B8"/>
                </a:solidFill>
              </a:rPr>
              <a:t>Enterprise</a:t>
            </a:r>
            <a:r>
              <a:rPr sz="1000" b="0">
                <a:solidFill>
                  <a:srgbClr val="F8FAFC"/>
                </a:solidFill>
              </a:rPr>
              <a:t> contract.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5596128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</a:defRPr>
            </a:pPr>
            <a:r>
              <a:t>Full detail: www.ez4youtech.com/platform.html#your-data-security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Two ways to get involved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Thank you · Questions welcome · We follow up within 48 hours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212848"/>
            <a:ext cx="534924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377440"/>
            <a:ext cx="388620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Ready to get started?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779776"/>
            <a:ext cx="3886200" cy="117957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F8FAFC"/>
                </a:solidFill>
              </a:defRPr>
            </a:pPr>
            <a:r>
              <a:t>Share company, industry, and team size for a guided Growth pilot follow-up (qualified teams).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014216"/>
            <a:ext cx="4983480" cy="219456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pPr algn="r"/>
            <a:r>
              <a:rPr sz="1200" b="1">
                <a:solidFill>
                  <a:srgbClr val="FBBF24"/>
                </a:solidFill>
              </a:rPr>
              <a:t>www.ez4youtech.com/lead/intake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44568" y="2564892"/>
            <a:ext cx="1170432" cy="117043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008" y="2656332"/>
            <a:ext cx="987552" cy="98755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526280" y="3698748"/>
            <a:ext cx="109728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9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82512" y="2212848"/>
            <a:ext cx="534924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65392" y="2377440"/>
            <a:ext cx="388620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Share an idea: we'll make it for you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65392" y="2779776"/>
            <a:ext cx="3886200" cy="117957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F8FAFC"/>
                </a:solidFill>
              </a:defRPr>
            </a:pPr>
            <a:r>
              <a:t>Time, money, or priority: tell us daily work worth fixing and we'll shape a guided workflow.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65392" y="4014216"/>
            <a:ext cx="4983480" cy="219456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pPr algn="r"/>
            <a:r>
              <a:rPr sz="1200" b="1">
                <a:solidFill>
                  <a:srgbClr val="FBBF24"/>
                </a:solidFill>
              </a:rPr>
              <a:t>www.ez4youtech.com/persona/intake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469880" y="2564892"/>
            <a:ext cx="1170432" cy="117043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61320" y="2656332"/>
            <a:ext cx="987552" cy="98755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51592" y="3698748"/>
            <a:ext cx="109728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9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4590288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We help your admin connect AI accounts once during pilot onboarding.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010912"/>
            <a:ext cx="11247120" cy="1572768"/>
          </a:xfrm>
          <a:prstGeom prst="roundRect">
            <a:avLst/>
          </a:prstGeom>
          <a:solidFill>
            <a:srgbClr val="122038"/>
          </a:solidFill>
          <a:ln w="127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51755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600" b="1">
                <a:solidFill>
                  <a:srgbClr val="F8FAFC"/>
                </a:solidFill>
              </a:defRPr>
            </a:pPr>
            <a:r>
              <a:t>Thank you · Questions?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5541264"/>
            <a:ext cx="1078992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5943600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200" b="0">
                <a:solidFill>
                  <a:srgbClr val="94A3B8"/>
                </a:solidFill>
              </a:defRPr>
            </a:pPr>
            <a:r>
              <a:t>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about 15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your tools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~5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Four walkthroughs (2 deep workflows · CRR · BEP) · One-time setup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Save on AI usage · Starter Free · Paid plans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~2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Get involved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763524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834640"/>
            <a:ext cx="7635240" cy="12801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(ATS and CRM).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Submittals, screen notes, and client email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Paste candidate context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pic>
        <p:nvPicPr>
          <p:cNvPr id="10" name="Picture 9" descr="staffing-problem-pan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633" y="1874519"/>
            <a:ext cx="2479252" cy="22677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submittal packages and screen summaries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reqs filled when hot candidates reach clients first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submittals that pile up while sourcing continues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staffing &amp; recruiting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Staffing &amp; recruiting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6324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4612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Staffing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4612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submittal email and candidate screen summary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Job postings, interview guides, offer letters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66928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85216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Skills matrix matcher (Elite — not first demo)</a:t>
            </a:r>
          </a:p>
        </p:txBody>
      </p:sp>
      <p:pic>
        <p:nvPicPr>
          <p:cNvPr id="17" name="Picture 16" descr="staffing-solution-pan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7945" y="1874519"/>
            <a:ext cx="3006629" cy="22677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57200" y="434340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on Submittal Day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5212080"/>
            <a:ext cx="1124712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Submit a candidate,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Submittal → branch (hot vs standard) → Email: same path every candidate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(ATS and CRM).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your tools · Skip the ChatGPT gaps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Sound familiar? Free ChatGPT helps, but workflow, data use, and provider lock-in still cost you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84831"/>
            <a:ext cx="5449824" cy="12618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21792" y="2194560"/>
            <a:ext cx="512064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1">
                <a:solidFill>
                  <a:srgbClr val="38BDF8"/>
                </a:solidFill>
              </a:defRPr>
            </a:pPr>
            <a:r>
              <a:t>Your ATS / CRM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05456"/>
            <a:ext cx="5120640" cy="8046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F8FAFC"/>
                </a:solidFill>
              </a:defRPr>
            </a:pPr>
            <a:r>
              <a:t>Candidates, reqs, and pipelines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54496" y="2084831"/>
            <a:ext cx="5449824" cy="12618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19088" y="2194560"/>
            <a:ext cx="512064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1">
                <a:solidFill>
                  <a:srgbClr val="FBBF24"/>
                </a:solidFill>
              </a:defRPr>
            </a:pPr>
            <a:r>
              <a:t>Email and calendars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19088" y="2505456"/>
            <a:ext cx="5120640" cy="8046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F8FAFC"/>
                </a:solidFill>
              </a:defRPr>
            </a:pPr>
            <a:r>
              <a:t>Your existing client communication tools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730752"/>
            <a:ext cx="5440680" cy="2395728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895344"/>
            <a:ext cx="5038344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" y="4233672"/>
            <a:ext cx="5038344" cy="17830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Open a blank chat and re-type every submittal email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Consumer chat plans may use prompts for training depending on your vendor plan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are bound to one AI provider and one personal account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63640" y="3730752"/>
            <a:ext cx="5440680" cy="2395728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64808" y="3895344"/>
            <a:ext cx="5038344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4808" y="4233672"/>
            <a:ext cx="5038344" cy="17830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One submittal workflow: same steps every candidate with Continue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1">
                <a:solidFill>
                  <a:srgbClr val="7DD3FC"/>
                </a:solidFill>
              </a:rPr>
              <a:t>Your company workspace and your AI accounts; training policies follow your provider settings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1">
                <a:solidFill>
                  <a:srgbClr val="7DD3FC"/>
                </a:solidFill>
              </a:rPr>
              <a:t>Your admin connects once: OpenAI, Together, Groq, xAI, and more. Pick what you use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38251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We augment your existing tools (ATS and CRM). We do not replace them.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146303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Submit a Candidate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125272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Client Submittal Email → branch (hot vs standard) →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candidate.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or trial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146303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Try Starter free at $0, or trial Growth on a guided pilot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 months platform fee waived when you enroll on Growth or Full (not Starter Free)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submittals before you decide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5102352"/>
            <a:ext cx="11247120" cy="8046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8368" y="523036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What you bring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" y="5541264"/>
            <a:ext cx="10789920" cy="347472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Connect your AI provider account: OpenAI, Together, Groq, xAI, and more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16752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You pay your AI provider directly. Our platform fee covers apps and workspace, not your token usage.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1: Submit a Candidate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The client is waiting. The submittal email is still blank.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Hot reqs need urgency language standard submittals do not carry.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Interview prep and client update are separate copy-paste steps.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ATS has the resume. The client email still starts from scratch.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Submittal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Submittal → branch →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Client Submittal Email: Submittal draft for recruiter review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Branch panel: Path-specific urgency and interview prep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client email or copy to ATS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Pick hot or standard path, draft submittal package, send or paste in minutes.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Submit a Candidate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~5 minutes · Industry workflow, then admin flash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Submit a Candidate: guided steps live on screen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Continue: context carries over, no copy-paste between tabs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Admin flash: connect AI once, track usage against your provider bill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Faster Submittals  ·  Hot Reqs First  ·  Less Recruiter Typing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Summarize a Screen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Phone screen done. Client feedback email still empty.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Advance vs pass decisions need different client tone.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Screen notes live in ATS but client email is still manual.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Recruiters copy old submittals instead of branching on outcome.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Screen Summary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Screen summary → branch →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Candidate Screen Summary: Client-ready screen summary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Branch panel: Path-specific client message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client email or copy to ATS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Summarize the screen, pick advance or pass path, email the client.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Summarize a Screen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~3 minutes · Summarize a Screen · Branching demo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Summarize a Screen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Run step one → pick branch → next app prefilled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Email Draft reflects the path you chose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Screen Notes  ·  Faster Client Updates  ·  Less Recruiter Typing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client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3: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~2 minutes · Clients feel remembered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CSV in → AI drafts birthday and anniversary emails in minutes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Review and tweak drafts once: approve what you like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Send from Microsoft 365: stay in touch without rewriting every note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